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/>
  </p:normalViewPr>
  <p:slideViewPr>
    <p:cSldViewPr>
      <p:cViewPr>
        <p:scale>
          <a:sx n="42" d="100"/>
          <a:sy n="42" d="100"/>
        </p:scale>
        <p:origin x="-2630" y="-98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2AC2-CFE6-4304-A1C4-F2BBF9CFB8C4}" type="datetimeFigureOut">
              <a:rPr lang="en-AU" smtClean="0"/>
              <a:t>11/02/2013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140F-5AFF-415A-8F52-906A7C8CEE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2AC2-CFE6-4304-A1C4-F2BBF9CFB8C4}" type="datetimeFigureOut">
              <a:rPr lang="en-AU" smtClean="0"/>
              <a:t>11/02/2013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140F-5AFF-415A-8F52-906A7C8CEE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2AC2-CFE6-4304-A1C4-F2BBF9CFB8C4}" type="datetimeFigureOut">
              <a:rPr lang="en-AU" smtClean="0"/>
              <a:t>11/02/2013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140F-5AFF-415A-8F52-906A7C8CEE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2AC2-CFE6-4304-A1C4-F2BBF9CFB8C4}" type="datetimeFigureOut">
              <a:rPr lang="en-AU" smtClean="0"/>
              <a:t>11/02/2013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140F-5AFF-415A-8F52-906A7C8CEE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2AC2-CFE6-4304-A1C4-F2BBF9CFB8C4}" type="datetimeFigureOut">
              <a:rPr lang="en-AU" smtClean="0"/>
              <a:t>11/02/2013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140F-5AFF-415A-8F52-906A7C8CEE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2AC2-CFE6-4304-A1C4-F2BBF9CFB8C4}" type="datetimeFigureOut">
              <a:rPr lang="en-AU" smtClean="0"/>
              <a:t>11/02/2013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140F-5AFF-415A-8F52-906A7C8CEE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2AC2-CFE6-4304-A1C4-F2BBF9CFB8C4}" type="datetimeFigureOut">
              <a:rPr lang="en-AU" smtClean="0"/>
              <a:t>11/02/2013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140F-5AFF-415A-8F52-906A7C8CEE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2AC2-CFE6-4304-A1C4-F2BBF9CFB8C4}" type="datetimeFigureOut">
              <a:rPr lang="en-AU" smtClean="0"/>
              <a:t>11/02/2013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140F-5AFF-415A-8F52-906A7C8CEE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2AC2-CFE6-4304-A1C4-F2BBF9CFB8C4}" type="datetimeFigureOut">
              <a:rPr lang="en-AU" smtClean="0"/>
              <a:t>11/02/2013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140F-5AFF-415A-8F52-906A7C8CEE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2AC2-CFE6-4304-A1C4-F2BBF9CFB8C4}" type="datetimeFigureOut">
              <a:rPr lang="en-AU" smtClean="0"/>
              <a:t>11/02/2013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140F-5AFF-415A-8F52-906A7C8CEE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2AC2-CFE6-4304-A1C4-F2BBF9CFB8C4}" type="datetimeFigureOut">
              <a:rPr lang="en-AU" smtClean="0"/>
              <a:t>11/02/2013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140F-5AFF-415A-8F52-906A7C8CEEC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B2AC2-CFE6-4304-A1C4-F2BBF9CFB8C4}" type="datetimeFigureOut">
              <a:rPr lang="en-AU" smtClean="0"/>
              <a:t>11/02/2013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6140F-5AFF-415A-8F52-906A7C8CEEC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556792"/>
            <a:ext cx="446449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2051" name="Picture 3" descr="vlcsnap-2011-12-08-18h42m49s2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84784"/>
            <a:ext cx="547260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074" name="Picture 2" descr="vlcsnap-2011-12-08-18h43m29s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72816"/>
            <a:ext cx="525658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098" name="Picture 2" descr="vlcsnap-2011-12-08-18h44m28s2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619268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5122" name="Picture 2" descr="vlcsnap-2011-12-08-18h44m49s1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96752"/>
            <a:ext cx="640871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6146" name="Picture 2" descr="vlcsnap-2011-12-08-18h46m06s1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604867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7170" name="Picture 2" descr="vlcsnap-2011-12-08-18h47m38s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68760"/>
            <a:ext cx="669674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8194" name="Picture 2" descr="vlcsnap-2011-12-08-18h49m14s1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80728"/>
            <a:ext cx="619268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9219" name="Picture 3" descr="vlcsnap-2011-12-08-18h53m27s2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604867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</dc:creator>
  <cp:lastModifiedBy>LaToya</cp:lastModifiedBy>
  <cp:revision>1</cp:revision>
  <dcterms:created xsi:type="dcterms:W3CDTF">2013-02-11T01:07:58Z</dcterms:created>
  <dcterms:modified xsi:type="dcterms:W3CDTF">2013-02-11T02:02:02Z</dcterms:modified>
</cp:coreProperties>
</file>